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7861" autoAdjust="0"/>
  </p:normalViewPr>
  <p:slideViewPr>
    <p:cSldViewPr>
      <p:cViewPr varScale="1">
        <p:scale>
          <a:sx n="86" d="100"/>
          <a:sy n="86" d="100"/>
        </p:scale>
        <p:origin x="167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DB2C0-8470-4C83-9F89-6B718CB000C0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78EE9-5322-4269-A914-D01A77BF672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722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EE9-5322-4269-A914-D01A77BF6725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24/10/2019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.gif"/><Relationship Id="rId7" Type="http://schemas.openxmlformats.org/officeDocument/2006/relationships/slide" Target="slide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11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uisamariaarias.files.wordpress.com/2012/06/mapa-de-provincias-espac3b1ola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31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onector">
            <a:hlinkClick r:id="rId4" action="ppaction://hlinksldjump"/>
          </p:cNvPr>
          <p:cNvSpPr/>
          <p:nvPr/>
        </p:nvSpPr>
        <p:spPr>
          <a:xfrm>
            <a:off x="1619672" y="1196752"/>
            <a:ext cx="288032" cy="288032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5 Conector">
            <a:hlinkClick r:id="rId5" action="ppaction://hlinksldjump"/>
          </p:cNvPr>
          <p:cNvSpPr/>
          <p:nvPr/>
        </p:nvSpPr>
        <p:spPr>
          <a:xfrm>
            <a:off x="6300192" y="4149080"/>
            <a:ext cx="288032" cy="288032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Conector">
            <a:hlinkClick r:id="rId6" action="ppaction://hlinksldjump"/>
          </p:cNvPr>
          <p:cNvSpPr/>
          <p:nvPr/>
        </p:nvSpPr>
        <p:spPr>
          <a:xfrm>
            <a:off x="5438368" y="426880"/>
            <a:ext cx="288032" cy="288032"/>
          </a:xfrm>
          <a:prstGeom prst="flowChartConnecto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Conector">
            <a:hlinkClick r:id="rId7" action="ppaction://hlinksldjump"/>
          </p:cNvPr>
          <p:cNvSpPr/>
          <p:nvPr/>
        </p:nvSpPr>
        <p:spPr>
          <a:xfrm>
            <a:off x="7164288" y="2060848"/>
            <a:ext cx="288032" cy="288032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5007456" y="180659"/>
            <a:ext cx="114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San Sebastián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7164288" y="2320375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Salou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6588224" y="4149080"/>
            <a:ext cx="900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Benidorm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755576" y="1196752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Pontevedra</a:t>
            </a:r>
          </a:p>
        </p:txBody>
      </p:sp>
      <p:sp>
        <p:nvSpPr>
          <p:cNvPr id="13" name="12 Conector">
            <a:hlinkClick r:id="rId8" action="ppaction://hlinksldjump"/>
          </p:cNvPr>
          <p:cNvSpPr/>
          <p:nvPr/>
        </p:nvSpPr>
        <p:spPr>
          <a:xfrm>
            <a:off x="3419872" y="5805264"/>
            <a:ext cx="288032" cy="288032"/>
          </a:xfrm>
          <a:prstGeom prst="flowChartConnec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CuadroTexto"/>
          <p:cNvSpPr txBox="1"/>
          <p:nvPr/>
        </p:nvSpPr>
        <p:spPr>
          <a:xfrm>
            <a:off x="3707904" y="5949280"/>
            <a:ext cx="1730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Puerto de Santa María</a:t>
            </a:r>
          </a:p>
        </p:txBody>
      </p:sp>
    </p:spTree>
    <p:extLst>
      <p:ext uri="{BB962C8B-B14F-4D97-AF65-F5344CB8AC3E}">
        <p14:creationId xmlns:p14="http://schemas.microsoft.com/office/powerpoint/2010/main" val="9937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44" name="Picture 4" descr="Resultado de imagen de paseo maritimo Salo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020"/>
            <a:ext cx="9182228" cy="68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779912" y="260648"/>
            <a:ext cx="4752528" cy="1512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recomendable dar el paseo por la noche, ya que durante el día hace mucho calor. Nada mejor que pasear y ver el mar con la luna reflejada y el sonido relajante de las olas rompiéndose en la orilla </a:t>
            </a:r>
          </a:p>
        </p:txBody>
      </p:sp>
      <p:sp>
        <p:nvSpPr>
          <p:cNvPr id="6" name="Flecha: curvada hacia la izquierda 5">
            <a:hlinkClick r:id="rId3" action="ppaction://hlinksldjump"/>
            <a:extLst>
              <a:ext uri="{FF2B5EF4-FFF2-40B4-BE49-F238E27FC236}">
                <a16:creationId xmlns:a16="http://schemas.microsoft.com/office/drawing/2014/main" id="{9AC18261-8961-4B20-BAA4-C5ECB9FF3CC1}"/>
              </a:ext>
            </a:extLst>
          </p:cNvPr>
          <p:cNvSpPr/>
          <p:nvPr/>
        </p:nvSpPr>
        <p:spPr>
          <a:xfrm>
            <a:off x="8349822" y="6126163"/>
            <a:ext cx="720080" cy="648072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28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39552" y="260648"/>
            <a:ext cx="374441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/>
              <a:t>BENIDORM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38528" y="122872"/>
            <a:ext cx="2987824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 El paseo de Benidorm es semipeatonal y está plagado de tienditas, bares y restaurantes, que hacen que la zona siempre esté animada</a:t>
            </a:r>
          </a:p>
        </p:txBody>
      </p:sp>
    </p:spTree>
    <p:extLst>
      <p:ext uri="{BB962C8B-B14F-4D97-AF65-F5344CB8AC3E}">
        <p14:creationId xmlns:p14="http://schemas.microsoft.com/office/powerpoint/2010/main" val="244029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355976" y="47667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totalmente llano, por lo que si vas en una época en la que no haya mucha gente, también está bien para pasear en bici</a:t>
            </a:r>
          </a:p>
        </p:txBody>
      </p:sp>
    </p:spTree>
    <p:extLst>
      <p:ext uri="{BB962C8B-B14F-4D97-AF65-F5344CB8AC3E}">
        <p14:creationId xmlns:p14="http://schemas.microsoft.com/office/powerpoint/2010/main" val="58691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0" y="1556792"/>
            <a:ext cx="2555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Por la noche es un paseo muy bonito y cuando la arena deja de quemar, hay un par de zonas con columpios junto al paseo. A lo largo de todo el año se pueden ver creaciones artísticas realizadas en arena</a:t>
            </a:r>
          </a:p>
          <a:p>
            <a:endParaRPr lang="es-ES" dirty="0"/>
          </a:p>
        </p:txBody>
      </p:sp>
      <p:sp>
        <p:nvSpPr>
          <p:cNvPr id="6" name="Flecha: curvada hacia la izquierda 5">
            <a:hlinkClick r:id="rId3" action="ppaction://hlinksldjump"/>
            <a:extLst>
              <a:ext uri="{FF2B5EF4-FFF2-40B4-BE49-F238E27FC236}">
                <a16:creationId xmlns:a16="http://schemas.microsoft.com/office/drawing/2014/main" id="{D6616B31-0CA9-4B58-B773-812F9C932E92}"/>
              </a:ext>
            </a:extLst>
          </p:cNvPr>
          <p:cNvSpPr/>
          <p:nvPr/>
        </p:nvSpPr>
        <p:spPr>
          <a:xfrm>
            <a:off x="8244408" y="6069041"/>
            <a:ext cx="720080" cy="648072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5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043608" y="260648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/>
              <a:t>PUERTO DE SANTA MARÍA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3288432" y="1700808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Tiene un paseo marítimo envidiable y muchísimos bares y restaurantes </a:t>
            </a:r>
          </a:p>
        </p:txBody>
      </p:sp>
    </p:spTree>
    <p:extLst>
      <p:ext uri="{BB962C8B-B14F-4D97-AF65-F5344CB8AC3E}">
        <p14:creationId xmlns:p14="http://schemas.microsoft.com/office/powerpoint/2010/main" val="26485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719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lecha: curvada hacia la izquierda 4">
            <a:hlinkClick r:id="rId3" action="ppaction://hlinksldjump"/>
            <a:extLst>
              <a:ext uri="{FF2B5EF4-FFF2-40B4-BE49-F238E27FC236}">
                <a16:creationId xmlns:a16="http://schemas.microsoft.com/office/drawing/2014/main" id="{17819D0B-2BFA-4766-8193-59C8C5841B3D}"/>
              </a:ext>
            </a:extLst>
          </p:cNvPr>
          <p:cNvSpPr/>
          <p:nvPr/>
        </p:nvSpPr>
        <p:spPr>
          <a:xfrm>
            <a:off x="8244408" y="6069041"/>
            <a:ext cx="720080" cy="648072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2050" name="Picture 2" descr="Resultado de imagen de paseo maritimo ponteved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9" y="0"/>
            <a:ext cx="9210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115616" y="332655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/>
              <a:t>PONTEVEDRA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395536" y="1484784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en realidad, en gran parte un paseo fluvial, porque transcurre casi entero a orillas del río Lérez</a:t>
            </a:r>
          </a:p>
        </p:txBody>
      </p:sp>
    </p:spTree>
    <p:extLst>
      <p:ext uri="{BB962C8B-B14F-4D97-AF65-F5344CB8AC3E}">
        <p14:creationId xmlns:p14="http://schemas.microsoft.com/office/powerpoint/2010/main" val="27457191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 descr="Resultado de imagen de paseo maritimo ponteved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67544" y="404664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sp>
        <p:nvSpPr>
          <p:cNvPr id="6" name="5 CuadroTexto"/>
          <p:cNvSpPr txBox="1"/>
          <p:nvPr/>
        </p:nvSpPr>
        <p:spPr>
          <a:xfrm>
            <a:off x="611560" y="620688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un paseo que rodea la ría y en el que también se ven varios puentes de estructura interesante </a:t>
            </a:r>
          </a:p>
        </p:txBody>
      </p:sp>
    </p:spTree>
    <p:extLst>
      <p:ext uri="{BB962C8B-B14F-4D97-AF65-F5344CB8AC3E}">
        <p14:creationId xmlns:p14="http://schemas.microsoft.com/office/powerpoint/2010/main" val="256395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Resultado de imagen de paseo maritimo ponteved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5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11560" y="620688"/>
            <a:ext cx="50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Paseo agradable y bastante largo. Desde el mar y remontando las aguas en que la Ría de Pontevedra se une con el río Lérez está este paseo marítimo, todo a lo largo en varios kilómetros a su paso por la ciudad</a:t>
            </a:r>
          </a:p>
        </p:txBody>
      </p:sp>
      <p:sp>
        <p:nvSpPr>
          <p:cNvPr id="6" name="Flecha: curvada hacia la izquierda 5">
            <a:hlinkClick r:id="rId3" action="ppaction://hlinksldjump"/>
            <a:extLst>
              <a:ext uri="{FF2B5EF4-FFF2-40B4-BE49-F238E27FC236}">
                <a16:creationId xmlns:a16="http://schemas.microsoft.com/office/drawing/2014/main" id="{2CB83E14-6CCB-4B75-9D7F-8ABEB7142EB2}"/>
              </a:ext>
            </a:extLst>
          </p:cNvPr>
          <p:cNvSpPr/>
          <p:nvPr/>
        </p:nvSpPr>
        <p:spPr>
          <a:xfrm>
            <a:off x="8244408" y="6069041"/>
            <a:ext cx="720080" cy="648072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1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2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14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16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18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20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AutoShape 22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AutoShape 24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AutoShape 26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6" name="AutoShape 28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AutoShape 30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8" name="AutoShape 32" descr="Resultado de imagen de paseo maritimo SAN SEBASTIAN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55" name="Picture 35" descr="Resultado de imagen de paseo maritimo SAN SEBASTI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4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19 CuadroTexto"/>
          <p:cNvSpPr txBox="1"/>
          <p:nvPr/>
        </p:nvSpPr>
        <p:spPr>
          <a:xfrm>
            <a:off x="0" y="0"/>
            <a:ext cx="36460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/>
              <a:t>SAN SEBASTIÁN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4211960" y="0"/>
            <a:ext cx="3384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Caminar por la arena mirando el mar, las formaciones rocosas que salen de la arena, la ciudad desde la costa, mirar a la gente compartiendo la arena y el mar ya  jugando al futbol, haciendo kayak, surf o simplemente caminando</a:t>
            </a:r>
            <a:br>
              <a:rPr lang="es-ES" dirty="0"/>
            </a:b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677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 descr="Resultado de imagen de paseo maritimo San Sebasti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51520" y="692696"/>
            <a:ext cx="540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playa de reyes y reinas, la ideal para nadar, estar en una arena en donde se tumbó la Reina Victoria Eugenia, con marea baja se pueden ver los restos de la antigua cárcel, y puedes ir nadando hasta la isla Santa Clara, a un paso del peine de los vientos, el palacio Miramar </a:t>
            </a:r>
          </a:p>
        </p:txBody>
      </p:sp>
    </p:spTree>
    <p:extLst>
      <p:ext uri="{BB962C8B-B14F-4D97-AF65-F5344CB8AC3E}">
        <p14:creationId xmlns:p14="http://schemas.microsoft.com/office/powerpoint/2010/main" val="13163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 descr="Resultado de imagen de paseo maritimo San Sebasti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8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38336" y="4664707"/>
            <a:ext cx="2808312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Dada su situación en la ciudad, la tranquilidad de sus aguas , cercana a hoteles y restaurantes económicos, reúne las condiciones apropiadores para pasar en ella unos días</a:t>
            </a:r>
          </a:p>
        </p:txBody>
      </p:sp>
      <p:sp>
        <p:nvSpPr>
          <p:cNvPr id="6" name="Flecha: curvada hacia la izquierda 5">
            <a:hlinkClick r:id="rId3" action="ppaction://hlinksldjump"/>
            <a:extLst>
              <a:ext uri="{FF2B5EF4-FFF2-40B4-BE49-F238E27FC236}">
                <a16:creationId xmlns:a16="http://schemas.microsoft.com/office/drawing/2014/main" id="{4B8CB085-FF6B-48AE-BCF1-E12D518EDB80}"/>
              </a:ext>
            </a:extLst>
          </p:cNvPr>
          <p:cNvSpPr/>
          <p:nvPr/>
        </p:nvSpPr>
        <p:spPr>
          <a:xfrm>
            <a:off x="8244408" y="6069041"/>
            <a:ext cx="720080" cy="648072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949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 descr="Resultado de imagen de paseo maritimo Salo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5" y="0"/>
            <a:ext cx="9163505" cy="684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95536" y="188640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/>
              <a:t>SALOU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5508104" y="5445224"/>
            <a:ext cx="338437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Ámplio</a:t>
            </a:r>
            <a:r>
              <a:rPr lang="es-ES" dirty="0"/>
              <a:t> paseo, con muchas tiendas, actividades, chiringuitos, parque y espectáculo de luz. Es una zona muy concurrida.</a:t>
            </a:r>
          </a:p>
        </p:txBody>
      </p:sp>
    </p:spTree>
    <p:extLst>
      <p:ext uri="{BB962C8B-B14F-4D97-AF65-F5344CB8AC3E}">
        <p14:creationId xmlns:p14="http://schemas.microsoft.com/office/powerpoint/2010/main" val="146034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AutoShape 2" descr="Resultado de imagen de paseo maritimo Sal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5148064" y="188640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paseo es espectacular. Ancho, espacioso, y salvo una zona que se estrecha, el resto es estupendo. Es una pena, que por el mismo paseo discurran bicis.</a:t>
            </a:r>
          </a:p>
        </p:txBody>
      </p:sp>
    </p:spTree>
    <p:extLst>
      <p:ext uri="{BB962C8B-B14F-4D97-AF65-F5344CB8AC3E}">
        <p14:creationId xmlns:p14="http://schemas.microsoft.com/office/powerpoint/2010/main" val="33901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413</Words>
  <Application>Microsoft Office PowerPoint</Application>
  <PresentationFormat>Presentación en pantalla (4:3)</PresentationFormat>
  <Paragraphs>24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Vespertino</dc:creator>
  <cp:lastModifiedBy>Vespertino</cp:lastModifiedBy>
  <cp:revision>44</cp:revision>
  <dcterms:created xsi:type="dcterms:W3CDTF">2016-10-27T16:29:00Z</dcterms:created>
  <dcterms:modified xsi:type="dcterms:W3CDTF">2019-10-24T18:59:58Z</dcterms:modified>
</cp:coreProperties>
</file>